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64" r:id="rId6"/>
    <p:sldId id="266" r:id="rId7"/>
    <p:sldId id="267" r:id="rId8"/>
    <p:sldId id="263" r:id="rId9"/>
    <p:sldId id="269" r:id="rId10"/>
    <p:sldId id="270" r:id="rId11"/>
    <p:sldId id="259" r:id="rId12"/>
    <p:sldId id="260" r:id="rId13"/>
    <p:sldId id="261" r:id="rId14"/>
    <p:sldId id="262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amu.wiki/w/%EB%B6%84%EB%A5%98:Slay%20the%20Spi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특징 </a:t>
            </a:r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5622" y="322533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방식을 알려주는 사진이나 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80303" y="1400727"/>
            <a:ext cx="6907194" cy="49252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5203" y="3911600"/>
            <a:ext cx="1919110" cy="140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309142" y="1620322"/>
            <a:ext cx="2593588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701" y="1338853"/>
            <a:ext cx="513634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 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</a:t>
            </a: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83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24349" y="3192088"/>
            <a:ext cx="396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타 제품 사진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트위치와</a:t>
            </a:r>
            <a:r>
              <a:rPr lang="ko-KR" altLang="en-US" dirty="0" smtClean="0"/>
              <a:t> 연동한 게임 </a:t>
            </a:r>
            <a:r>
              <a:rPr lang="en-US" altLang="ko-KR" dirty="0" smtClean="0"/>
              <a:t>or </a:t>
            </a:r>
            <a:r>
              <a:rPr lang="ko-KR" altLang="en-US" dirty="0" err="1" smtClean="0"/>
              <a:t>비슷한게임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0659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assetstore.unity.com/packages/3d/characters/toon-assassin-male-101188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캐릭터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assetstore.unity.com/packages/3d/characters/toon-swordsmen-male-female-101204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캐릭터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https://global.rakuten.com/ko/store/ishibashi/item/80-532169200</a:t>
            </a:r>
            <a:r>
              <a:rPr lang="en-US" altLang="ko-KR" dirty="0" smtClean="0">
                <a:hlinkClick r:id="rId4"/>
              </a:rPr>
              <a:t>/-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드럼스틱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www.econovill.com/news/articleView.html?idxno=343123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esport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8299" y="142147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최종 목적과 흡사한 사진</a:t>
            </a:r>
            <a:r>
              <a:rPr lang="en-US" altLang="ko-KR" dirty="0"/>
              <a:t>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5" y="114673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763" y="1997839"/>
            <a:ext cx="1123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120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로그인기준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사용자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있는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플렛폼 시장이 엄청난 성장세를 보이고 있으며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 게임이 차지 하고 있는 비율은 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70%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많은 비중을 차지하고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9" y="3375053"/>
            <a:ext cx="2956731" cy="30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770" t="2458" r="6015"/>
          <a:stretch/>
        </p:blipFill>
        <p:spPr>
          <a:xfrm>
            <a:off x="724786" y="3375053"/>
            <a:ext cx="2975958" cy="30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6" y="3375053"/>
            <a:ext cx="3460281" cy="301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1877" y="1865569"/>
            <a:ext cx="1113351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투표 기능 구현 게임은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en-US" altLang="ko-KR" sz="1400" dirty="0">
                <a:hlinkClick r:id="rId2"/>
              </a:rPr>
              <a:t>Slay the Spire</a:t>
            </a:r>
            <a:r>
              <a:rPr lang="en-US" altLang="ko-KR" sz="1400" dirty="0"/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92943" y="1040519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5" y="3644726"/>
            <a:ext cx="5070087" cy="269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 b="8182"/>
          <a:stretch/>
        </p:blipFill>
        <p:spPr>
          <a:xfrm>
            <a:off x="6542116" y="3241964"/>
            <a:ext cx="4721629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1126" y="5592624"/>
            <a:ext cx="338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2018 </a:t>
            </a:r>
            <a:r>
              <a:rPr lang="ko-KR" altLang="en-US" b="1" dirty="0" smtClean="0"/>
              <a:t>세계 </a:t>
            </a:r>
            <a:r>
              <a:rPr lang="en-US" altLang="ko-KR" b="1" dirty="0" smtClean="0"/>
              <a:t>E-SPORT </a:t>
            </a:r>
            <a:r>
              <a:rPr lang="ko-KR" altLang="en-US" b="1" dirty="0" smtClean="0"/>
              <a:t>시장 규모</a:t>
            </a:r>
            <a:endParaRPr lang="ko-KR" altLang="en-US" b="1" dirty="0"/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" y="1132881"/>
            <a:ext cx="3214842" cy="16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3" y="3333013"/>
            <a:ext cx="3294397" cy="276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6893" y="2844196"/>
            <a:ext cx="3512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E-sport </a:t>
            </a:r>
            <a:r>
              <a:rPr lang="ko-KR" altLang="en-US" sz="1600" b="1" dirty="0" smtClean="0"/>
              <a:t>세계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대회 인터넷 방송 중계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0303" y="6182541"/>
            <a:ext cx="446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OGN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/>
              <a:t>Facebook </a:t>
            </a:r>
            <a:r>
              <a:rPr lang="ko-KR" altLang="en-US" sz="1600" b="1" dirty="0" smtClean="0"/>
              <a:t>에서 인터넷 게임 방송 중계</a:t>
            </a:r>
            <a:endParaRPr lang="ko-KR" altLang="en-US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95" y="1781274"/>
            <a:ext cx="6577065" cy="3705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9825" y="1400408"/>
            <a:ext cx="553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호감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얻어라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특징 </a:t>
            </a:r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 smtClean="0"/>
              <a:t>기본 공격 특징</a:t>
            </a:r>
            <a:r>
              <a:rPr lang="en-US" altLang="ko-KR" sz="1600" b="1" dirty="0" smtClean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 smtClean="0"/>
              <a:t>한손으로</a:t>
            </a:r>
            <a:r>
              <a:rPr lang="ko-KR" altLang="en-US" sz="1600" b="1" dirty="0" smtClean="0"/>
              <a:t> 기타를 휘둘러 공격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피크로 방어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피크 튕기기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피크를 던져 상대를 기절</a:t>
            </a:r>
            <a:r>
              <a:rPr lang="en-US" altLang="ko-KR" sz="1600" b="1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 smtClean="0"/>
          </a:p>
          <a:p>
            <a:r>
              <a:rPr lang="ko-KR" altLang="en-US" sz="1600" b="1" dirty="0"/>
              <a:t>기본 공격 </a:t>
            </a:r>
            <a:r>
              <a:rPr lang="ko-KR" altLang="en-US" sz="1600" b="1" dirty="0" smtClean="0"/>
              <a:t>공격 특징 </a:t>
            </a:r>
            <a:r>
              <a:rPr lang="en-US" altLang="ko-KR" sz="1600" b="1" dirty="0" smtClean="0"/>
              <a:t>: </a:t>
            </a:r>
          </a:p>
          <a:p>
            <a:r>
              <a:rPr lang="ko-KR" altLang="en-US" sz="1600" b="1" dirty="0" smtClean="0"/>
              <a:t> 유선마이크를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채찍처럼 사용하여 공격 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포박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유선으로 상대를 묶는다</a:t>
            </a:r>
            <a:r>
              <a:rPr lang="en-US" altLang="ko-KR" sz="1600" b="1" dirty="0" smtClean="0"/>
              <a:t>.)</a:t>
            </a:r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 smtClean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</a:t>
            </a:r>
            <a:r>
              <a:rPr lang="ko-KR" altLang="en-US" sz="1600" b="1" dirty="0" smtClean="0"/>
              <a:t>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sz="1600" b="1" dirty="0" smtClean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소음으로 주변을 공격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 smtClean="0"/>
              <a:t>: </a:t>
            </a:r>
            <a:r>
              <a:rPr lang="ko-KR" altLang="en-US" sz="1400" b="1" dirty="0" err="1" smtClean="0"/>
              <a:t>샷건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키보드를 내리쳐 순간 소음을 증폭시켜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상대를 고통스럽게 함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</a:t>
            </a:r>
            <a:r>
              <a:rPr lang="ko-KR" altLang="en-US" sz="1600" b="1" dirty="0" smtClean="0"/>
              <a:t> 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sz="1600" b="1" dirty="0" smtClean="0"/>
              <a:t> 큰 베이스기타를 양손으로 들고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느리지만 강하게 공격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짜증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공격속도가 매우 빨라짐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 smtClean="0"/>
          </a:p>
          <a:p>
            <a:r>
              <a:rPr lang="ko-KR" altLang="en-US" sz="1600" b="1" dirty="0"/>
              <a:t>기본 공격</a:t>
            </a:r>
            <a:r>
              <a:rPr lang="ko-KR" altLang="en-US" sz="1600" b="1" dirty="0" smtClean="0"/>
              <a:t> 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b="1" dirty="0" smtClean="0"/>
              <a:t> 북과 </a:t>
            </a:r>
            <a:r>
              <a:rPr lang="ko-KR" altLang="en-US" b="1" dirty="0" err="1" smtClean="0"/>
              <a:t>스틱을</a:t>
            </a:r>
            <a:r>
              <a:rPr lang="ko-KR" altLang="en-US" b="1" dirty="0" smtClean="0"/>
              <a:t> 양손으로 </a:t>
            </a:r>
            <a:endParaRPr lang="en-US" altLang="ko-KR" b="1" dirty="0" smtClean="0"/>
          </a:p>
          <a:p>
            <a:r>
              <a:rPr lang="ko-KR" altLang="en-US" b="1" dirty="0" smtClean="0"/>
              <a:t> 던져서 공격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sz="1600" b="1" dirty="0" smtClean="0"/>
              <a:t>스킬 </a:t>
            </a:r>
            <a:r>
              <a:rPr lang="en-US" altLang="ko-KR" sz="1600" b="1" dirty="0" smtClean="0"/>
              <a:t>: </a:t>
            </a:r>
            <a:r>
              <a:rPr lang="ko-KR" altLang="en-US" sz="1600" b="1" dirty="0" err="1" smtClean="0"/>
              <a:t>둠칫타칫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느린 리듬으로 상대를 </a:t>
            </a:r>
            <a:r>
              <a:rPr lang="ko-KR" altLang="en-US" sz="1600" b="1" dirty="0" err="1" smtClean="0"/>
              <a:t>느리게함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02" y="1799217"/>
            <a:ext cx="5164781" cy="4094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59907" y="121247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공연장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무대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8" y="2183577"/>
            <a:ext cx="5750552" cy="326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363</Words>
  <Application>Microsoft Office PowerPoint</Application>
  <PresentationFormat>와이드스크린</PresentationFormat>
  <Paragraphs>98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Adobe 고딕 Std B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44</cp:revision>
  <dcterms:created xsi:type="dcterms:W3CDTF">2018-11-26T03:51:23Z</dcterms:created>
  <dcterms:modified xsi:type="dcterms:W3CDTF">2018-12-04T13:25:20Z</dcterms:modified>
</cp:coreProperties>
</file>